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12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6" r:id="rId8"/>
    <p:sldId id="269" r:id="rId9"/>
    <p:sldId id="264" r:id="rId10"/>
    <p:sldId id="267" r:id="rId11"/>
    <p:sldId id="268" r:id="rId12"/>
    <p:sldId id="265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7"/>
    <p:restoredTop sz="96512"/>
  </p:normalViewPr>
  <p:slideViewPr>
    <p:cSldViewPr snapToGrid="0">
      <p:cViewPr varScale="1">
        <p:scale>
          <a:sx n="104" d="100"/>
          <a:sy n="104" d="100"/>
        </p:scale>
        <p:origin x="2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617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72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307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81115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5858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523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746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124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503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756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13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44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90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938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6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1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62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0CE5838-9406-FB48-9E8E-D2702C8EC99A}" type="datetimeFigureOut">
              <a:rPr lang="en-US" smtClean="0"/>
              <a:t>3/24/24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D9ACF-62DA-E041-B216-CE3A6D8DA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9164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  <p:sldLayoutId id="2147484024" r:id="rId12"/>
    <p:sldLayoutId id="2147484025" r:id="rId13"/>
    <p:sldLayoutId id="2147484026" r:id="rId14"/>
    <p:sldLayoutId id="2147484027" r:id="rId15"/>
    <p:sldLayoutId id="2147484028" r:id="rId16"/>
    <p:sldLayoutId id="21474840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4056"/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scription regulations for e-pharmacies - JournoMed">
            <a:extLst>
              <a:ext uri="{FF2B5EF4-FFF2-40B4-BE49-F238E27FC236}">
                <a16:creationId xmlns:a16="http://schemas.microsoft.com/office/drawing/2014/main" id="{D146274E-9116-6DA8-2817-195242D7C9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2CD5B9-538E-FC8A-ADAE-11BAE92017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4173" y="1"/>
            <a:ext cx="7396439" cy="1510747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Pharmeazy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br>
              <a:rPr lang="en-US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e-pharmacy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D0C7B9-D21A-6F16-9EFD-2B7C1A1AC0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060" y="5274364"/>
            <a:ext cx="1985810" cy="563217"/>
          </a:xfrm>
        </p:spPr>
        <p:txBody>
          <a:bodyPr>
            <a:noAutofit/>
          </a:bodyPr>
          <a:lstStyle/>
          <a:p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Team 18:</a:t>
            </a:r>
          </a:p>
          <a:p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Kartik Kaul</a:t>
            </a:r>
          </a:p>
          <a:p>
            <a:r>
              <a:rPr lang="en-US" sz="1600" b="1" dirty="0" err="1">
                <a:solidFill>
                  <a:schemeClr val="bg2">
                    <a:lumMod val="50000"/>
                  </a:schemeClr>
                </a:solidFill>
              </a:rPr>
              <a:t>Shubh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1600" b="1" dirty="0" err="1">
                <a:solidFill>
                  <a:schemeClr val="bg2">
                    <a:lumMod val="50000"/>
                  </a:schemeClr>
                </a:solidFill>
              </a:rPr>
              <a:t>Mody</a:t>
            </a:r>
            <a:endParaRPr lang="en-US" sz="1600" b="1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Aditi Pala</a:t>
            </a:r>
          </a:p>
        </p:txBody>
      </p:sp>
    </p:spTree>
    <p:extLst>
      <p:ext uri="{BB962C8B-B14F-4D97-AF65-F5344CB8AC3E}">
        <p14:creationId xmlns:p14="http://schemas.microsoft.com/office/powerpoint/2010/main" val="290975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FE25B3-6925-9933-66B0-D84719FA037B}"/>
              </a:ext>
            </a:extLst>
          </p:cNvPr>
          <p:cNvSpPr txBox="1"/>
          <p:nvPr/>
        </p:nvSpPr>
        <p:spPr>
          <a:xfrm>
            <a:off x="1431235" y="901148"/>
            <a:ext cx="732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To view current appointment and check appointment history: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C0D178-E7D6-FEAA-3C55-3ADCACFCA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96" y="1431234"/>
            <a:ext cx="3849053" cy="54267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436C45-6AF9-7556-7E9B-870499B4B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9744" y="1431234"/>
            <a:ext cx="4040586" cy="54267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1F9983-AC89-A03E-57D4-57A51C66B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1424" y="1431234"/>
            <a:ext cx="3840480" cy="542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011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E46934-1954-3556-3C28-4A19D0E63BB1}"/>
              </a:ext>
            </a:extLst>
          </p:cNvPr>
          <p:cNvSpPr txBox="1"/>
          <p:nvPr/>
        </p:nvSpPr>
        <p:spPr>
          <a:xfrm>
            <a:off x="1245704" y="927652"/>
            <a:ext cx="491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To order medicines of required quantity: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D6BC29-2508-B715-FE00-5099ED8E7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05" y="1510746"/>
            <a:ext cx="3849053" cy="53472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2FA87D-137A-97C9-AEAC-189501DF4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6936" y="1510747"/>
            <a:ext cx="4030142" cy="53472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F2A9B1-4FA0-2435-8B6A-EA2F03860C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8770" y="1510746"/>
            <a:ext cx="3857625" cy="534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478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F129CD-9BB3-221A-AC8C-865183542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691" y="696215"/>
            <a:ext cx="11042821" cy="55619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1CFEE7-EEC1-3E5E-D06F-E5E2F7C26412}"/>
              </a:ext>
            </a:extLst>
          </p:cNvPr>
          <p:cNvSpPr txBox="1"/>
          <p:nvPr/>
        </p:nvSpPr>
        <p:spPr>
          <a:xfrm>
            <a:off x="3029401" y="172995"/>
            <a:ext cx="5915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Hand-Drawn Layout of </a:t>
            </a:r>
            <a:r>
              <a:rPr lang="en-US" sz="2800" b="1" dirty="0" err="1"/>
              <a:t>PowerApp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332301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C1CFEE7-EEC1-3E5E-D06F-E5E2F7C26412}"/>
              </a:ext>
            </a:extLst>
          </p:cNvPr>
          <p:cNvSpPr txBox="1"/>
          <p:nvPr/>
        </p:nvSpPr>
        <p:spPr>
          <a:xfrm>
            <a:off x="3029401" y="172995"/>
            <a:ext cx="5915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Hand-Drawn Layout of </a:t>
            </a:r>
            <a:r>
              <a:rPr lang="en-US" sz="2800" b="1" dirty="0" err="1"/>
              <a:t>PowerApp</a:t>
            </a:r>
            <a:endParaRPr lang="en-US" sz="2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1B76F5-D775-F0D8-67D2-F01B8D031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323951" y="-1364525"/>
            <a:ext cx="5544099" cy="1012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997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B680E00-525D-8AFB-6C3C-485547DBB4D2}"/>
              </a:ext>
            </a:extLst>
          </p:cNvPr>
          <p:cNvSpPr txBox="1"/>
          <p:nvPr/>
        </p:nvSpPr>
        <p:spPr>
          <a:xfrm>
            <a:off x="3521675" y="2669059"/>
            <a:ext cx="44710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19756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F430-0AC5-983C-6194-2F32ECFA4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171" y="378578"/>
            <a:ext cx="9404723" cy="849308"/>
          </a:xfrm>
        </p:spPr>
        <p:txBody>
          <a:bodyPr/>
          <a:lstStyle/>
          <a:p>
            <a:pPr algn="ctr"/>
            <a:r>
              <a:rPr lang="en-US" dirty="0"/>
              <a:t>Project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F3BE91-57D4-B951-CF9E-D1BB4954D449}"/>
              </a:ext>
            </a:extLst>
          </p:cNvPr>
          <p:cNvSpPr txBox="1"/>
          <p:nvPr/>
        </p:nvSpPr>
        <p:spPr>
          <a:xfrm>
            <a:off x="785190" y="1480930"/>
            <a:ext cx="1017767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err="1"/>
              <a:t>Pharmeazy</a:t>
            </a:r>
            <a:r>
              <a:rPr lang="en-US" sz="2200" dirty="0"/>
              <a:t> is an e-pharmacy data application where we aim to simplify buying, selling, and delivering over-the-counter and prescription-only medicines over the internet. Also, the user can book physical appointments with qualified specialized doctors. </a:t>
            </a:r>
          </a:p>
          <a:p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We created a database consisting of 16 tables comprising users, doctors, sales, drugs, and appointments as some of our preliminary tables. </a:t>
            </a:r>
          </a:p>
        </p:txBody>
      </p:sp>
    </p:spTree>
    <p:extLst>
      <p:ext uri="{BB962C8B-B14F-4D97-AF65-F5344CB8AC3E}">
        <p14:creationId xmlns:p14="http://schemas.microsoft.com/office/powerpoint/2010/main" val="2449259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8D94A-24F8-EB1C-25CC-031A96948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Conceptual Model Diagram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D72EDC9-E056-2611-D695-B0F955028E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" y="0"/>
            <a:ext cx="7363097" cy="685799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75212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8D94A-24F8-EB1C-25CC-031A96948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99502"/>
            <a:ext cx="4061678" cy="18040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Logical Model Diagram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09ABA7-2768-A387-D63B-0FA57A36A35F}"/>
              </a:ext>
            </a:extLst>
          </p:cNvPr>
          <p:cNvSpPr txBox="1"/>
          <p:nvPr/>
        </p:nvSpPr>
        <p:spPr>
          <a:xfrm>
            <a:off x="648931" y="2438400"/>
            <a:ext cx="4166509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AFA34F-C0A0-AC85-2506-7E19EF15D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308" y="0"/>
            <a:ext cx="83366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775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8D94A-24F8-EB1C-25CC-031A96948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Data Requirements – Entities and Attributes</a:t>
            </a:r>
          </a:p>
        </p:txBody>
      </p:sp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EB7B0DA2-3141-0DBF-FA88-EEFD9F6E03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70394" y="0"/>
            <a:ext cx="4273431" cy="6857999"/>
          </a:xfrm>
          <a:prstGeom prst="rect">
            <a:avLst/>
          </a:prstGeom>
          <a:effectLst/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B7E32B13-E451-E31E-82D2-4EFDA2B87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370389" cy="685800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44596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8D94A-24F8-EB1C-25CC-031A96948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511" y="1405195"/>
            <a:ext cx="3951244" cy="2187145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Data Requirements - </a:t>
            </a:r>
            <a:r>
              <a:rPr lang="en-US" sz="3800" dirty="0"/>
              <a:t>Relationships</a:t>
            </a:r>
          </a:p>
        </p:txBody>
      </p:sp>
      <p:pic>
        <p:nvPicPr>
          <p:cNvPr id="12" name="Content Placeholder 11" descr="Table&#10;&#10;Description automatically generated">
            <a:extLst>
              <a:ext uri="{FF2B5EF4-FFF2-40B4-BE49-F238E27FC236}">
                <a16:creationId xmlns:a16="http://schemas.microsoft.com/office/drawing/2014/main" id="{3831C11A-B8FC-9D46-11D5-31A1FF852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024" y="0"/>
            <a:ext cx="6685975" cy="685799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52952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F4B20A-4516-A39C-AE1C-4D513E542D45}"/>
              </a:ext>
            </a:extLst>
          </p:cNvPr>
          <p:cNvSpPr txBox="1"/>
          <p:nvPr/>
        </p:nvSpPr>
        <p:spPr>
          <a:xfrm>
            <a:off x="2080591" y="1842052"/>
            <a:ext cx="715933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 order medicines</a:t>
            </a:r>
            <a:r>
              <a:rPr lang="en-US" dirty="0"/>
              <a:t>:</a:t>
            </a:r>
          </a:p>
          <a:p>
            <a:pPr marL="342900" indent="-342900">
              <a:buAutoNum type="arabicParenR"/>
            </a:pPr>
            <a:r>
              <a:rPr lang="en-US" dirty="0"/>
              <a:t>One person can buy multiple medicines.</a:t>
            </a:r>
          </a:p>
          <a:p>
            <a:pPr marL="342900" indent="-342900">
              <a:buAutoNum type="arabicParenR"/>
            </a:pPr>
            <a:r>
              <a:rPr lang="en-US" dirty="0"/>
              <a:t>Medicines can be bought by multiple users.</a:t>
            </a:r>
          </a:p>
          <a:p>
            <a:endParaRPr lang="en-US" dirty="0"/>
          </a:p>
          <a:p>
            <a:r>
              <a:rPr lang="en-US" b="1" dirty="0"/>
              <a:t>To book a consultation appointment:</a:t>
            </a:r>
          </a:p>
          <a:p>
            <a:pPr marL="342900" indent="-342900">
              <a:buAutoNum type="arabicParenR"/>
            </a:pPr>
            <a:r>
              <a:rPr lang="en-US" dirty="0"/>
              <a:t>One person can book 1 appointment at a time.</a:t>
            </a:r>
          </a:p>
          <a:p>
            <a:pPr marL="342900" indent="-342900">
              <a:buAutoNum type="arabicParenR"/>
            </a:pPr>
            <a:r>
              <a:rPr lang="en-US" dirty="0"/>
              <a:t>One Appointment can be booked by 1 person only</a:t>
            </a:r>
          </a:p>
          <a:p>
            <a:pPr marL="342900" indent="-342900">
              <a:buAutoNum type="arabicParenR"/>
            </a:pPr>
            <a:endParaRPr lang="en-US" dirty="0"/>
          </a:p>
          <a:p>
            <a:r>
              <a:rPr lang="en-US" b="1" dirty="0"/>
              <a:t>To view current appointments and check appointment history</a:t>
            </a:r>
            <a:r>
              <a:rPr lang="en-US" dirty="0"/>
              <a:t>:</a:t>
            </a:r>
          </a:p>
          <a:p>
            <a:r>
              <a:rPr lang="en-US" dirty="0"/>
              <a:t>1)1 person can have 0 or more appointments.</a:t>
            </a:r>
          </a:p>
          <a:p>
            <a:r>
              <a:rPr lang="en-US" dirty="0"/>
              <a:t>2)1 appointment can be for 1 user only.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11F595-D922-6C14-A0BD-2DE7FC1D057B}"/>
              </a:ext>
            </a:extLst>
          </p:cNvPr>
          <p:cNvSpPr txBox="1"/>
          <p:nvPr/>
        </p:nvSpPr>
        <p:spPr>
          <a:xfrm>
            <a:off x="3869635" y="198783"/>
            <a:ext cx="389401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/>
              <a:t>Business Logic</a:t>
            </a:r>
          </a:p>
        </p:txBody>
      </p:sp>
    </p:spTree>
    <p:extLst>
      <p:ext uri="{BB962C8B-B14F-4D97-AF65-F5344CB8AC3E}">
        <p14:creationId xmlns:p14="http://schemas.microsoft.com/office/powerpoint/2010/main" val="1323257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651847-8682-4507-2AB6-F7D244697ABC}"/>
              </a:ext>
            </a:extLst>
          </p:cNvPr>
          <p:cNvSpPr txBox="1"/>
          <p:nvPr/>
        </p:nvSpPr>
        <p:spPr>
          <a:xfrm>
            <a:off x="2974181" y="200026"/>
            <a:ext cx="6243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Database System Infrastructure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DEF0BF-CE8B-6EFE-801A-B967CEFDF7BE}"/>
              </a:ext>
            </a:extLst>
          </p:cNvPr>
          <p:cNvSpPr txBox="1"/>
          <p:nvPr/>
        </p:nvSpPr>
        <p:spPr>
          <a:xfrm>
            <a:off x="785813" y="11715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22846E-361B-D0CA-61CF-8B964B9E919C}"/>
              </a:ext>
            </a:extLst>
          </p:cNvPr>
          <p:cNvSpPr txBox="1"/>
          <p:nvPr/>
        </p:nvSpPr>
        <p:spPr>
          <a:xfrm>
            <a:off x="498872" y="1859339"/>
            <a:ext cx="1119425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1) </a:t>
            </a:r>
            <a:r>
              <a:rPr lang="en-US" dirty="0" err="1"/>
              <a:t>Draw.io</a:t>
            </a:r>
            <a:r>
              <a:rPr lang="en-US" dirty="0"/>
              <a:t> : We created the entity-relationship diagram for the conceptual model and the logical data model diagram using the </a:t>
            </a:r>
            <a:r>
              <a:rPr lang="en-US" dirty="0" err="1"/>
              <a:t>draw.io</a:t>
            </a:r>
            <a:r>
              <a:rPr lang="en-US" dirty="0"/>
              <a:t> tool. We used this tool to create the entities and for defining their attributes and keys for our implementation.  </a:t>
            </a:r>
          </a:p>
          <a:p>
            <a:pPr algn="just"/>
            <a:r>
              <a:rPr lang="en-US" dirty="0"/>
              <a:t> </a:t>
            </a:r>
          </a:p>
          <a:p>
            <a:pPr algn="just"/>
            <a:r>
              <a:rPr lang="en-US" dirty="0"/>
              <a:t>2) SQL Server: We utilized the SQL server for storing all the tables and their corresponding data. We created tables in the database using SQL queries.</a:t>
            </a:r>
          </a:p>
          <a:p>
            <a:pPr algn="just"/>
            <a:r>
              <a:rPr lang="en-US" dirty="0"/>
              <a:t> </a:t>
            </a:r>
          </a:p>
          <a:p>
            <a:pPr algn="just"/>
            <a:r>
              <a:rPr lang="en-US" dirty="0"/>
              <a:t>3) Power Apps: Used for building the front end of the application.</a:t>
            </a:r>
          </a:p>
          <a:p>
            <a:pPr algn="just"/>
            <a:r>
              <a:rPr lang="en-US" dirty="0"/>
              <a:t>  </a:t>
            </a:r>
          </a:p>
          <a:p>
            <a:pPr algn="just"/>
            <a:r>
              <a:rPr lang="en-US" dirty="0"/>
              <a:t>5) Azure Data Studio : We used the ADS tool for creating the database and for querying the data to provide insights and analysis for the problem statements.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C6FD5C-61F1-7476-4A75-DB9B9D11449C}"/>
              </a:ext>
            </a:extLst>
          </p:cNvPr>
          <p:cNvSpPr txBox="1"/>
          <p:nvPr/>
        </p:nvSpPr>
        <p:spPr>
          <a:xfrm>
            <a:off x="498872" y="1356241"/>
            <a:ext cx="7987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We used the following tools to create and implement this project:</a:t>
            </a:r>
          </a:p>
        </p:txBody>
      </p:sp>
    </p:spTree>
    <p:extLst>
      <p:ext uri="{BB962C8B-B14F-4D97-AF65-F5344CB8AC3E}">
        <p14:creationId xmlns:p14="http://schemas.microsoft.com/office/powerpoint/2010/main" val="2201756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8D94A-24F8-EB1C-25CC-031A96948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9287" y="159026"/>
            <a:ext cx="3214589" cy="80838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400" dirty="0"/>
              <a:t>USER STORIES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BA021C-1831-AAE2-87DE-4FA99848F2EF}"/>
              </a:ext>
            </a:extLst>
          </p:cNvPr>
          <p:cNvSpPr txBox="1"/>
          <p:nvPr/>
        </p:nvSpPr>
        <p:spPr>
          <a:xfrm>
            <a:off x="1285461" y="1325217"/>
            <a:ext cx="4618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book a consultation appointment: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744605-0570-32B5-F1EE-67E3B9285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304" y="1804025"/>
            <a:ext cx="4081670" cy="5053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D430E3-891B-8E3A-4F03-64C38F5E2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9286" y="1804027"/>
            <a:ext cx="3982018" cy="50539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8F10D1A-1F4B-C702-ACE9-919919056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233" y="1804028"/>
            <a:ext cx="3849053" cy="505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173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{78014CA6-7C40-CE4F-A2EC-B14D70CD08EF}tf10001062</Template>
  <TotalTime>1105</TotalTime>
  <Words>347</Words>
  <Application>Microsoft Macintosh PowerPoint</Application>
  <PresentationFormat>Widescreen</PresentationFormat>
  <Paragraphs>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</vt:lpstr>
      <vt:lpstr>Pharmeazy  e-pharmacy management system</vt:lpstr>
      <vt:lpstr>Project Overview</vt:lpstr>
      <vt:lpstr>Conceptual Model Diagram</vt:lpstr>
      <vt:lpstr>Logical Model Diagram</vt:lpstr>
      <vt:lpstr>Data Requirements – Entities and Attributes</vt:lpstr>
      <vt:lpstr>Data Requirements - Relationships</vt:lpstr>
      <vt:lpstr>PowerPoint Presentation</vt:lpstr>
      <vt:lpstr>PowerPoint Presentation</vt:lpstr>
      <vt:lpstr>USER STORIES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Pharmeazy  e-pharmacy management system</dc:title>
  <dc:creator>Aditi Pala</dc:creator>
  <cp:lastModifiedBy>Shubh Mody</cp:lastModifiedBy>
  <cp:revision>52</cp:revision>
  <dcterms:created xsi:type="dcterms:W3CDTF">2022-12-10T07:35:00Z</dcterms:created>
  <dcterms:modified xsi:type="dcterms:W3CDTF">2024-03-25T04:34:27Z</dcterms:modified>
</cp:coreProperties>
</file>

<file path=docProps/thumbnail.jpeg>
</file>